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1"/>
  </p:notesMasterIdLst>
  <p:handoutMasterIdLst>
    <p:handoutMasterId r:id="rId12"/>
  </p:handoutMasterIdLst>
  <p:sldIdLst>
    <p:sldId id="256" r:id="rId2"/>
    <p:sldId id="393" r:id="rId3"/>
    <p:sldId id="394" r:id="rId4"/>
    <p:sldId id="395" r:id="rId5"/>
    <p:sldId id="397" r:id="rId6"/>
    <p:sldId id="398" r:id="rId7"/>
    <p:sldId id="403" r:id="rId8"/>
    <p:sldId id="408" r:id="rId9"/>
    <p:sldId id="275" r:id="rId10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13"/>
    </p:embeddedFont>
    <p:embeddedFont>
      <p:font typeface="Verdana" panose="020B0604030504040204" pitchFamily="34" charset="0"/>
      <p:regular r:id="rId14"/>
      <p:bold r:id="rId15"/>
      <p:italic r:id="rId16"/>
      <p:boldItalic r:id="rId17"/>
    </p:embeddedFont>
    <p:embeddedFont>
      <p:font typeface="나눔스퀘어OTF" panose="020B0600000101010101" pitchFamily="34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42" autoAdjust="0"/>
    <p:restoredTop sz="94485" autoAdjust="0"/>
  </p:normalViewPr>
  <p:slideViewPr>
    <p:cSldViewPr>
      <p:cViewPr varScale="1">
        <p:scale>
          <a:sx n="71" d="100"/>
          <a:sy n="71" d="100"/>
        </p:scale>
        <p:origin x="54" y="16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69152AC6-8068-4A72-89F9-1B7502E932E7}" type="datetimeFigureOut">
              <a:rPr lang="ko-KR" altLang="en-US"/>
              <a:pPr>
                <a:defRPr/>
              </a:pPr>
              <a:t>2019-07-05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DB6D323E-2052-45AE-A6CA-6EB56730ED7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14807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EEC087BF-B1C5-49E7-AC31-3C316EFA33F2}" type="datetimeFigureOut">
              <a:rPr lang="ko-KR" altLang="en-US"/>
              <a:pPr>
                <a:defRPr/>
              </a:pPr>
              <a:t>2019-07-05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21D769F1-8DD6-474B-9706-628738730CB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790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3986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2893854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84817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1607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 defTabSz="685800" latinLnBrk="1"/>
            <a:fld id="{8B9C80CA-CCD2-443C-BC97-ADA1462A7747}" type="slidenum">
              <a:rPr lang="ko-KR" altLang="en-US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defTabSz="685800" latinLnBrk="1"/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57" r:id="rId1"/>
    <p:sldLayoutId id="2147484755" r:id="rId2"/>
    <p:sldLayoutId id="2147484756" r:id="rId3"/>
    <p:sldLayoutId id="2147484758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04-1. </a:t>
            </a:r>
            <a:r>
              <a:rPr lang="ko-KR" altLang="en-US" b="1">
                <a:solidFill>
                  <a:schemeClr val="tx1"/>
                </a:solidFill>
              </a:rPr>
              <a:t>조건문 </a:t>
            </a:r>
            <a:r>
              <a:rPr lang="en-US" altLang="ko-KR" b="1">
                <a:solidFill>
                  <a:schemeClr val="tx1"/>
                </a:solidFill>
              </a:rPr>
              <a:t>: if</a:t>
            </a:r>
            <a:r>
              <a:rPr lang="ko-KR" altLang="en-US" b="1">
                <a:solidFill>
                  <a:schemeClr val="tx1"/>
                </a:solidFill>
              </a:rPr>
              <a:t>문</a:t>
            </a:r>
            <a:r>
              <a:rPr lang="en-US" altLang="ko-KR" b="1">
                <a:solidFill>
                  <a:schemeClr val="tx1"/>
                </a:solidFill>
              </a:rPr>
              <a:t>, switch</a:t>
            </a:r>
            <a:r>
              <a:rPr lang="ko-KR" altLang="en-US" b="1">
                <a:solidFill>
                  <a:schemeClr val="tx1"/>
                </a:solidFill>
              </a:rPr>
              <a:t>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08073C-B2E7-419A-9C91-D300C88A3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329" y="1"/>
            <a:ext cx="4858345" cy="3846512"/>
          </a:xfrm>
          <a:prstGeom prst="rect">
            <a:avLst/>
          </a:prstGeom>
        </p:spPr>
      </p:pic>
      <p:pic>
        <p:nvPicPr>
          <p:cNvPr id="10" name="그림 19">
            <a:extLst>
              <a:ext uri="{FF2B5EF4-FFF2-40B4-BE49-F238E27FC236}">
                <a16:creationId xmlns:a16="http://schemas.microsoft.com/office/drawing/2014/main" id="{F3595B7E-4E14-442A-B122-E2CC67C384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81770"/>
            <a:ext cx="3341913" cy="372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내용 개체 틀 27"/>
          <p:cNvSpPr>
            <a:spLocks noGrp="1"/>
          </p:cNvSpPr>
          <p:nvPr>
            <p:ph sz="quarter" idx="10"/>
          </p:nvPr>
        </p:nvSpPr>
        <p:spPr bwMode="auto">
          <a:xfrm>
            <a:off x="381000" y="457200"/>
            <a:ext cx="8286750" cy="5400675"/>
          </a:xfrm>
          <a:prstGeom prst="roundRect">
            <a:avLst>
              <a:gd name="adj" fmla="val 12995"/>
            </a:avLst>
          </a:prstGeom>
          <a:noFill/>
          <a:ln w="9525">
            <a:noFill/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prstDash val="sysDot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0. </a:t>
            </a:r>
            <a:r>
              <a:rPr lang="ko-KR" altLang="en-US" sz="2200" dirty="0"/>
              <a:t>시작하기 전에</a:t>
            </a:r>
            <a:endParaRPr lang="en-US" altLang="ko-KR" sz="2200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1. if</a:t>
            </a:r>
            <a:r>
              <a:rPr lang="ko-KR" altLang="en-US" sz="2200" dirty="0"/>
              <a:t>문</a:t>
            </a:r>
            <a:endParaRPr lang="en-US" altLang="ko-KR" sz="2200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2. if-else</a:t>
            </a:r>
            <a:r>
              <a:rPr lang="ko-KR" altLang="en-US" sz="2200" dirty="0"/>
              <a:t>문</a:t>
            </a:r>
            <a:endParaRPr lang="en-US" altLang="ko-KR" sz="2200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3. if-else </a:t>
            </a:r>
            <a:r>
              <a:rPr lang="en-US" altLang="ko-KR" sz="2200" dirty="0" err="1"/>
              <a:t>if-else</a:t>
            </a:r>
            <a:r>
              <a:rPr lang="ko-KR" altLang="en-US" sz="2200" dirty="0"/>
              <a:t>문</a:t>
            </a:r>
            <a:endParaRPr lang="en-US" altLang="ko-KR" sz="2200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4. switch</a:t>
            </a:r>
            <a:r>
              <a:rPr lang="ko-KR" altLang="en-US" sz="2200" dirty="0"/>
              <a:t>문</a:t>
            </a:r>
            <a:endParaRPr lang="en-US" altLang="ko-KR" sz="2200" dirty="0"/>
          </a:p>
          <a:p>
            <a:pPr lvl="1" indent="-136525">
              <a:lnSpc>
                <a:spcPct val="200000"/>
              </a:lnSpc>
            </a:pPr>
            <a:r>
              <a:rPr lang="en-US" altLang="ko-KR" sz="2200" dirty="0"/>
              <a:t>5. </a:t>
            </a:r>
            <a:r>
              <a:rPr lang="ko-KR" altLang="en-US" sz="2200" dirty="0"/>
              <a:t>키워드로 끝내는 </a:t>
            </a:r>
            <a:r>
              <a:rPr lang="ko-KR" altLang="en-US" sz="2200"/>
              <a:t>핵심 포인트</a:t>
            </a:r>
            <a:endParaRPr lang="en-US" altLang="ko-KR" sz="2200" dirty="0"/>
          </a:p>
        </p:txBody>
      </p:sp>
      <p:sp>
        <p:nvSpPr>
          <p:cNvPr id="5123" name="제목 2"/>
          <p:cNvSpPr txBox="1">
            <a:spLocks/>
          </p:cNvSpPr>
          <p:nvPr/>
        </p:nvSpPr>
        <p:spPr bwMode="auto">
          <a:xfrm>
            <a:off x="238125" y="261938"/>
            <a:ext cx="755967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r>
              <a:rPr lang="ko-KR" altLang="en-US" sz="2100" b="1">
                <a:latin typeface="나눔스퀘어OTF" pitchFamily="34" charset="-127"/>
                <a:ea typeface="나눔스퀘어OTF" pitchFamily="34" charset="-127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0. </a:t>
            </a:r>
            <a:r>
              <a:rPr lang="ko-KR" altLang="en-US" dirty="0"/>
              <a:t>시작하기 전에</a:t>
            </a:r>
          </a:p>
        </p:txBody>
      </p:sp>
      <p:pic>
        <p:nvPicPr>
          <p:cNvPr id="6148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581400"/>
            <a:ext cx="4738400" cy="2722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04800" y="3440843"/>
            <a:ext cx="4495800" cy="2895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err="1">
                <a:solidFill>
                  <a:srgbClr val="C00000"/>
                </a:solidFill>
              </a:rPr>
              <a:t>조건문</a:t>
            </a:r>
            <a:endParaRPr lang="en-US" altLang="ko-KR" dirty="0">
              <a:solidFill>
                <a:srgbClr val="C00000"/>
              </a:solidFill>
            </a:endParaRPr>
          </a:p>
          <a:p>
            <a:pPr lvl="1" indent="-136525"/>
            <a:r>
              <a:rPr lang="ko-KR" altLang="en-US" dirty="0" err="1"/>
              <a:t>조건식에</a:t>
            </a:r>
            <a:r>
              <a:rPr lang="ko-KR" altLang="en-US" dirty="0"/>
              <a:t> 따라 다른 </a:t>
            </a:r>
            <a:r>
              <a:rPr lang="ko-KR" altLang="en-US" dirty="0" err="1"/>
              <a:t>실행문을</a:t>
            </a:r>
            <a:r>
              <a:rPr lang="ko-KR" altLang="en-US" dirty="0"/>
              <a:t> 실행하기 위해 사용</a:t>
            </a:r>
            <a:endParaRPr lang="en-US" altLang="ko-KR" dirty="0"/>
          </a:p>
          <a:p>
            <a:pPr lvl="1" indent="-136525"/>
            <a:r>
              <a:rPr lang="en-US" altLang="ko-KR" dirty="0">
                <a:solidFill>
                  <a:srgbClr val="C00000"/>
                </a:solidFill>
              </a:rPr>
              <a:t>if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조건식</a:t>
            </a:r>
            <a:r>
              <a:rPr lang="ko-KR" altLang="en-US" dirty="0"/>
              <a:t> 결과의 </a:t>
            </a:r>
            <a:r>
              <a:rPr lang="en-US" altLang="ko-KR" dirty="0"/>
              <a:t>true. false </a:t>
            </a:r>
            <a:r>
              <a:rPr lang="ko-KR" altLang="en-US" dirty="0"/>
              <a:t>여부에 따라 </a:t>
            </a:r>
            <a:r>
              <a:rPr lang="ko-KR" altLang="en-US" dirty="0" err="1"/>
              <a:t>실행문</a:t>
            </a:r>
            <a:r>
              <a:rPr lang="ko-KR" altLang="en-US" dirty="0"/>
              <a:t> 결정</a:t>
            </a:r>
            <a:endParaRPr lang="en-US" altLang="ko-KR" dirty="0"/>
          </a:p>
          <a:p>
            <a:pPr lvl="1" indent="-136525"/>
            <a:r>
              <a:rPr lang="en-US" altLang="ko-KR" dirty="0">
                <a:solidFill>
                  <a:srgbClr val="C00000"/>
                </a:solidFill>
              </a:rPr>
              <a:t>switch</a:t>
            </a:r>
            <a:r>
              <a:rPr lang="ko-KR" altLang="en-US" dirty="0">
                <a:solidFill>
                  <a:srgbClr val="C00000"/>
                </a:solidFill>
              </a:rPr>
              <a:t>문 </a:t>
            </a:r>
            <a:r>
              <a:rPr lang="en-US" altLang="ko-KR" dirty="0"/>
              <a:t>: </a:t>
            </a:r>
            <a:r>
              <a:rPr lang="ko-KR" altLang="en-US" dirty="0"/>
              <a:t>변수의 값에 따라 </a:t>
            </a:r>
            <a:r>
              <a:rPr lang="ko-KR" altLang="en-US" dirty="0" err="1"/>
              <a:t>실행문</a:t>
            </a:r>
            <a:r>
              <a:rPr lang="ko-KR" altLang="en-US" dirty="0"/>
              <a:t> 결정</a:t>
            </a:r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/>
          </a:p>
          <a:p>
            <a:endParaRPr lang="en-US" altLang="ko-KR" sz="1000" dirty="0"/>
          </a:p>
        </p:txBody>
      </p:sp>
      <p:sp>
        <p:nvSpPr>
          <p:cNvPr id="2" name="TextBox 1"/>
          <p:cNvSpPr txBox="1"/>
          <p:nvPr/>
        </p:nvSpPr>
        <p:spPr>
          <a:xfrm>
            <a:off x="533400" y="1295400"/>
            <a:ext cx="8001000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[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핵심 키워드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]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 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:  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if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문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if-else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문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if-else </a:t>
            </a:r>
            <a:r>
              <a:rPr kumimoji="0" lang="en-US" altLang="ko-KR" sz="1600" dirty="0" err="1">
                <a:ea typeface="나눔스퀘어OTF" panose="020B0600000101010101" pitchFamily="34" charset="-127"/>
              </a:rPr>
              <a:t>if-else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문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switch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문</a:t>
            </a:r>
            <a:endParaRPr kumimoji="0" lang="en-US" altLang="ko-KR" sz="1600" dirty="0">
              <a:ea typeface="나눔스퀘어OTF" panose="020B0600000101010101" pitchFamily="34" charset="-127"/>
            </a:endParaRPr>
          </a:p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endParaRPr kumimoji="0" lang="en-US" altLang="ko-KR" sz="1600" dirty="0">
              <a:solidFill>
                <a:prstClr val="black"/>
              </a:solidFill>
              <a:ea typeface="나눔스퀘어OTF" panose="020B0600000101010101" pitchFamily="34" charset="-127"/>
            </a:endParaRPr>
          </a:p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[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핵심 포인트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]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 </a:t>
            </a:r>
            <a:endParaRPr kumimoji="0" lang="en-US" altLang="ko-KR" sz="1600" dirty="0">
              <a:solidFill>
                <a:srgbClr val="C00000"/>
              </a:solidFill>
              <a:ea typeface="나눔스퀘어OTF" panose="020B0600000101010101" pitchFamily="34" charset="-127"/>
            </a:endParaRPr>
          </a:p>
          <a:p>
            <a:pPr marL="257175" lvl="0" indent="-257175" defTabSz="685800" latinLnBrk="1">
              <a:spcBef>
                <a:spcPct val="20000"/>
              </a:spcBef>
              <a:buClr>
                <a:srgbClr val="660033"/>
              </a:buClr>
              <a:buFont typeface="Wingdings" pitchFamily="2" charset="2"/>
              <a:buChar char="§"/>
              <a:defRPr/>
            </a:pP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자바 프로그램은 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main( )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메소드의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시작 중괄호 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{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에서 끝 중괄호 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}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까지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위에서부터아래로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실행하는 흐름을 가지고 있다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. 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이러한 실행 흐름을 개발자가 원하는 방향으로 바꿀 수 있도록 해주는 것을 흐름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제어문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혹은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제어문이라고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한다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.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</a:t>
            </a:r>
            <a:endParaRPr kumimoji="0" lang="en-US" altLang="ko-KR" sz="1600" dirty="0">
              <a:solidFill>
                <a:prstClr val="black"/>
              </a:solidFill>
              <a:ea typeface="나눔스퀘어OTF" panose="020B0600000101010101" pitchFamily="34" charset="-127"/>
            </a:endParaRPr>
          </a:p>
          <a:p>
            <a:pPr marL="257175" lvl="0" indent="-257175" defTabSz="685800" latinLnBrk="1">
              <a:spcBef>
                <a:spcPct val="20000"/>
              </a:spcBef>
              <a:buClr>
                <a:srgbClr val="660033"/>
              </a:buClr>
              <a:buFont typeface="Wingdings" pitchFamily="2" charset="2"/>
              <a:buChar char="§"/>
              <a:defRPr/>
            </a:pP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제어문의 종류에는 조건문과 </a:t>
            </a:r>
            <a:r>
              <a:rPr kumimoji="0" lang="ko-KR" altLang="en-US" sz="1600" err="1">
                <a:solidFill>
                  <a:prstClr val="black"/>
                </a:solidFill>
                <a:ea typeface="나눔스퀘어OTF" panose="020B0600000101010101" pitchFamily="34" charset="-127"/>
              </a:rPr>
              <a:t>반복문이</a:t>
            </a:r>
            <a:r>
              <a:rPr kumimoji="0" lang="ko-KR" altLang="en-US" sz="1600">
                <a:solidFill>
                  <a:prstClr val="black"/>
                </a:solidFill>
                <a:ea typeface="나눔스퀘어OTF" panose="020B0600000101010101" pitchFamily="34" charset="-127"/>
              </a:rPr>
              <a:t> 있다</a:t>
            </a:r>
            <a:r>
              <a:rPr kumimoji="0" lang="en-US" altLang="ko-KR" sz="1600">
                <a:solidFill>
                  <a:prstClr val="black"/>
                </a:solidFill>
                <a:ea typeface="나눔스퀘어OTF" panose="020B0600000101010101" pitchFamily="34" charset="-127"/>
              </a:rPr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1"/>
          <p:cNvSpPr>
            <a:spLocks noGrp="1"/>
          </p:cNvSpPr>
          <p:nvPr>
            <p:ph sz="quarter" idx="10"/>
          </p:nvPr>
        </p:nvSpPr>
        <p:spPr>
          <a:xfrm>
            <a:off x="374650" y="1219200"/>
            <a:ext cx="8686800" cy="5715000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solidFill>
                  <a:srgbClr val="C00000"/>
                </a:solidFill>
              </a:rPr>
              <a:t>if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endParaRPr lang="en-US" altLang="ko-KR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ko-KR" altLang="en-US" dirty="0" err="1"/>
              <a:t>조건식</a:t>
            </a:r>
            <a:r>
              <a:rPr lang="ko-KR" altLang="en-US" dirty="0"/>
              <a:t> 결과에 따라 블록 실행 여부가 결정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조건식에</a:t>
            </a:r>
            <a:r>
              <a:rPr lang="ko-KR" altLang="en-US" dirty="0"/>
              <a:t> 올 수 있는 요소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true / </a:t>
            </a:r>
            <a:r>
              <a:rPr lang="en-US" altLang="ko-KR"/>
              <a:t>false </a:t>
            </a:r>
            <a:r>
              <a:rPr lang="ko-KR" altLang="en-US"/>
              <a:t>값을 </a:t>
            </a:r>
            <a:r>
              <a:rPr lang="ko-KR" altLang="en-US" dirty="0"/>
              <a:t>산출하는 </a:t>
            </a:r>
            <a:r>
              <a:rPr lang="ko-KR" altLang="en-US" dirty="0" err="1"/>
              <a:t>연산식</a:t>
            </a:r>
            <a:endParaRPr lang="en-US" altLang="ko-KR" dirty="0"/>
          </a:p>
          <a:p>
            <a:pPr lvl="2">
              <a:defRPr/>
            </a:pPr>
            <a:r>
              <a:rPr lang="en-US" altLang="ko-KR" dirty="0" err="1"/>
              <a:t>boolean</a:t>
            </a:r>
            <a:r>
              <a:rPr lang="en-US" altLang="ko-KR" dirty="0"/>
              <a:t> </a:t>
            </a:r>
            <a:r>
              <a:rPr lang="ko-KR" altLang="en-US" dirty="0"/>
              <a:t>타입 변수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r>
              <a:rPr lang="ko-KR" altLang="en-US"/>
              <a:t>중괄호 블록은 조건식이 </a:t>
            </a:r>
            <a:r>
              <a:rPr lang="en-US" altLang="ko-KR"/>
              <a:t>true</a:t>
            </a:r>
            <a:r>
              <a:rPr lang="ko-KR" altLang="en-US"/>
              <a:t>가 될 때 실행</a:t>
            </a:r>
            <a:endParaRPr lang="en-US" altLang="ko-KR" dirty="0"/>
          </a:p>
          <a:p>
            <a:pPr lvl="2">
              <a:defRPr/>
            </a:pPr>
            <a:r>
              <a:rPr lang="ko-KR" altLang="en-US"/>
              <a:t>실행할 </a:t>
            </a:r>
            <a:r>
              <a:rPr lang="ko-KR" altLang="en-US" dirty="0"/>
              <a:t>문장 하나뿐인 경우 생략 가능</a:t>
            </a:r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1. if</a:t>
            </a:r>
            <a:r>
              <a:rPr lang="ko-KR" altLang="en-US"/>
              <a:t>문</a:t>
            </a:r>
          </a:p>
        </p:txBody>
      </p:sp>
      <p:pic>
        <p:nvPicPr>
          <p:cNvPr id="717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210235"/>
            <a:ext cx="4343400" cy="3094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343400"/>
            <a:ext cx="6950075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내용 개체 틀 1"/>
          <p:cNvSpPr>
            <a:spLocks noGrp="1"/>
          </p:cNvSpPr>
          <p:nvPr>
            <p:ph sz="quarter" idx="10"/>
          </p:nvPr>
        </p:nvSpPr>
        <p:spPr>
          <a:xfrm>
            <a:off x="504825" y="1152525"/>
            <a:ext cx="8077200" cy="5427663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solidFill>
                  <a:srgbClr val="C00000"/>
                </a:solidFill>
              </a:rPr>
              <a:t>if-else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endParaRPr lang="en-US" altLang="ko-KR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en-US" altLang="ko-KR" dirty="0"/>
              <a:t>if</a:t>
            </a:r>
            <a:r>
              <a:rPr lang="ko-KR" altLang="en-US" dirty="0"/>
              <a:t>문을 </a:t>
            </a:r>
            <a:r>
              <a:rPr lang="en-US" altLang="ko-KR" dirty="0"/>
              <a:t>else </a:t>
            </a:r>
            <a:r>
              <a:rPr lang="ko-KR" altLang="en-US" dirty="0"/>
              <a:t>블록과 함께 사용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조건식의</a:t>
            </a:r>
            <a:r>
              <a:rPr lang="ko-KR" altLang="en-US" dirty="0"/>
              <a:t> 결과에 따라 실행 블록 선택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if</a:t>
            </a:r>
            <a:r>
              <a:rPr lang="ko-KR" altLang="en-US" dirty="0"/>
              <a:t>문 </a:t>
            </a:r>
            <a:r>
              <a:rPr lang="ko-KR" altLang="en-US" dirty="0" err="1"/>
              <a:t>조건식</a:t>
            </a:r>
            <a:r>
              <a:rPr lang="ko-KR" altLang="en-US" dirty="0"/>
              <a:t> </a:t>
            </a:r>
            <a:r>
              <a:rPr lang="en-US" altLang="ko-KR" dirty="0"/>
              <a:t>true</a:t>
            </a:r>
            <a:r>
              <a:rPr lang="ko-KR" altLang="en-US" dirty="0"/>
              <a:t>이면 </a:t>
            </a:r>
            <a:r>
              <a:rPr lang="en-US" altLang="ko-KR" dirty="0"/>
              <a:t>if</a:t>
            </a:r>
            <a:r>
              <a:rPr lang="ko-KR" altLang="en-US" dirty="0"/>
              <a:t>문 블록 실행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if</a:t>
            </a:r>
            <a:r>
              <a:rPr lang="ko-KR" altLang="en-US" dirty="0"/>
              <a:t>문 </a:t>
            </a:r>
            <a:r>
              <a:rPr lang="ko-KR" altLang="en-US" dirty="0" err="1"/>
              <a:t>조건식</a:t>
            </a:r>
            <a:r>
              <a:rPr lang="ko-KR" altLang="en-US" dirty="0"/>
              <a:t> </a:t>
            </a:r>
            <a:r>
              <a:rPr lang="en-US" altLang="ko-KR" dirty="0"/>
              <a:t>false</a:t>
            </a:r>
            <a:r>
              <a:rPr lang="ko-KR" altLang="en-US" dirty="0"/>
              <a:t>이면 </a:t>
            </a:r>
            <a:r>
              <a:rPr lang="en-US" altLang="ko-KR" dirty="0"/>
              <a:t>else </a:t>
            </a:r>
            <a:r>
              <a:rPr lang="ko-KR" altLang="en-US" dirty="0"/>
              <a:t>블록 실행</a:t>
            </a:r>
          </a:p>
        </p:txBody>
      </p:sp>
      <p:sp>
        <p:nvSpPr>
          <p:cNvPr id="921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2. if-else</a:t>
            </a:r>
            <a:r>
              <a:rPr lang="ko-KR" altLang="en-US"/>
              <a:t>문</a:t>
            </a:r>
          </a:p>
        </p:txBody>
      </p:sp>
      <p:pic>
        <p:nvPicPr>
          <p:cNvPr id="9221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062" y="2895600"/>
            <a:ext cx="4495800" cy="341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내용 개체 틀 1"/>
          <p:cNvSpPr>
            <a:spLocks noGrp="1"/>
          </p:cNvSpPr>
          <p:nvPr>
            <p:ph sz="quarter" idx="10"/>
          </p:nvPr>
        </p:nvSpPr>
        <p:spPr>
          <a:xfrm>
            <a:off x="304800" y="1158875"/>
            <a:ext cx="8686800" cy="5715000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solidFill>
                  <a:srgbClr val="C00000"/>
                </a:solidFill>
              </a:rPr>
              <a:t>if-else </a:t>
            </a:r>
            <a:r>
              <a:rPr lang="en-US" altLang="ko-KR" dirty="0" err="1">
                <a:solidFill>
                  <a:srgbClr val="C00000"/>
                </a:solidFill>
              </a:rPr>
              <a:t>if-else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endParaRPr lang="en-US" altLang="ko-KR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ko-KR" altLang="en-US" dirty="0"/>
              <a:t>조건식이 여러 개인 </a:t>
            </a:r>
            <a:r>
              <a:rPr lang="en-US" altLang="ko-KR" dirty="0"/>
              <a:t>if</a:t>
            </a:r>
            <a:r>
              <a:rPr lang="ko-KR" altLang="en-US" dirty="0"/>
              <a:t>문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처음 </a:t>
            </a:r>
            <a:r>
              <a:rPr lang="en-US" altLang="ko-KR" dirty="0"/>
              <a:t>if</a:t>
            </a:r>
            <a:r>
              <a:rPr lang="ko-KR" altLang="en-US" dirty="0"/>
              <a:t>문의 조건식이 </a:t>
            </a:r>
            <a:r>
              <a:rPr lang="en-US" altLang="ko-KR" dirty="0"/>
              <a:t>false</a:t>
            </a:r>
            <a:r>
              <a:rPr lang="ko-KR" altLang="en-US" dirty="0"/>
              <a:t>일 경우 다른 </a:t>
            </a:r>
            <a:r>
              <a:rPr lang="ko-KR" altLang="en-US" dirty="0" err="1"/>
              <a:t>조건식의</a:t>
            </a:r>
            <a:r>
              <a:rPr lang="ko-KR" altLang="en-US" dirty="0"/>
              <a:t> 결과에 따라 실행 블록 선택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if </a:t>
            </a:r>
            <a:r>
              <a:rPr lang="ko-KR" altLang="en-US" dirty="0"/>
              <a:t>블록 끝에 </a:t>
            </a:r>
            <a:r>
              <a:rPr lang="en-US" altLang="ko-KR" dirty="0"/>
              <a:t>else if</a:t>
            </a:r>
            <a:r>
              <a:rPr lang="ko-KR" altLang="en-US" dirty="0"/>
              <a:t>문 추가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else if</a:t>
            </a:r>
            <a:r>
              <a:rPr lang="ko-KR" altLang="en-US" dirty="0"/>
              <a:t>문 개수는 제한 없음</a:t>
            </a:r>
          </a:p>
        </p:txBody>
      </p:sp>
      <p:sp>
        <p:nvSpPr>
          <p:cNvPr id="10243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3. if-else if-else</a:t>
            </a:r>
            <a:r>
              <a:rPr lang="ko-KR" altLang="en-US"/>
              <a:t>문</a:t>
            </a:r>
          </a:p>
        </p:txBody>
      </p:sp>
      <p:pic>
        <p:nvPicPr>
          <p:cNvPr id="102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2438400"/>
            <a:ext cx="5029200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4. swith</a:t>
            </a:r>
            <a:r>
              <a:rPr lang="ko-KR" altLang="en-US"/>
              <a:t>문</a:t>
            </a:r>
          </a:p>
        </p:txBody>
      </p:sp>
      <p:pic>
        <p:nvPicPr>
          <p:cNvPr id="1536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307726"/>
            <a:ext cx="5029200" cy="5091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533400" y="1276350"/>
            <a:ext cx="8382000" cy="53705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>
                <a:solidFill>
                  <a:srgbClr val="C00000"/>
                </a:solidFill>
              </a:rPr>
              <a:t>switch</a:t>
            </a:r>
            <a:r>
              <a:rPr lang="ko-KR" altLang="en-US">
                <a:solidFill>
                  <a:srgbClr val="C00000"/>
                </a:solidFill>
              </a:rPr>
              <a:t>문</a:t>
            </a:r>
            <a:endParaRPr lang="en-US" altLang="ko-KR">
              <a:solidFill>
                <a:srgbClr val="C00000"/>
              </a:solidFill>
            </a:endParaRPr>
          </a:p>
          <a:p>
            <a:pPr marL="268288" lvl="1" indent="0">
              <a:buNone/>
            </a:pPr>
            <a:endParaRPr lang="en-US" altLang="ko-KR"/>
          </a:p>
          <a:p>
            <a:pPr lvl="1" indent="-136525"/>
            <a:r>
              <a:rPr lang="ko-KR" altLang="en-US"/>
              <a:t>변수가 어떤 값을 갖는가에 따라 실행문 선택</a:t>
            </a: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r>
              <a:rPr lang="ko-KR" altLang="en-US"/>
              <a:t>같은 기능의 </a:t>
            </a:r>
            <a:r>
              <a:rPr lang="en-US" altLang="ko-KR"/>
              <a:t>if</a:t>
            </a:r>
            <a:r>
              <a:rPr lang="ko-KR" altLang="en-US"/>
              <a:t>문보다 코드가 간결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키워드로 끝내는 핵심 포인트</a:t>
            </a:r>
          </a:p>
        </p:txBody>
      </p:sp>
      <p:sp>
        <p:nvSpPr>
          <p:cNvPr id="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If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r>
              <a:rPr lang="en-US" altLang="ko-KR" dirty="0"/>
              <a:t>: if( </a:t>
            </a:r>
            <a:r>
              <a:rPr lang="ko-KR" altLang="en-US" dirty="0" err="1"/>
              <a:t>조건식</a:t>
            </a:r>
            <a:r>
              <a:rPr lang="ko-KR" altLang="en-US" dirty="0"/>
              <a:t> </a:t>
            </a:r>
            <a:r>
              <a:rPr lang="en-US" altLang="ko-KR" dirty="0"/>
              <a:t>) { … }</a:t>
            </a:r>
            <a:r>
              <a:rPr lang="ko-KR" altLang="en-US" dirty="0"/>
              <a:t>을 말하며 조건식이 </a:t>
            </a:r>
            <a:r>
              <a:rPr lang="en-US" altLang="ko-KR" dirty="0"/>
              <a:t>true</a:t>
            </a:r>
            <a:r>
              <a:rPr lang="ko-KR" altLang="en-US" dirty="0"/>
              <a:t>가 되면 중괄호 내부를 실행</a:t>
            </a:r>
            <a:endParaRPr lang="en-US" altLang="ko-KR" dirty="0"/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If-else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r>
              <a:rPr lang="en-US" altLang="ko-KR" dirty="0"/>
              <a:t>: if( </a:t>
            </a:r>
            <a:r>
              <a:rPr lang="ko-KR" altLang="en-US" dirty="0" err="1"/>
              <a:t>조건식</a:t>
            </a:r>
            <a:r>
              <a:rPr lang="ko-KR" altLang="en-US" dirty="0"/>
              <a:t> </a:t>
            </a:r>
            <a:r>
              <a:rPr lang="en-US" altLang="ko-KR" dirty="0"/>
              <a:t>) { … } else { … }</a:t>
            </a:r>
            <a:r>
              <a:rPr lang="ko-KR" altLang="en-US" dirty="0"/>
              <a:t>를 말하며 조건식이 </a:t>
            </a:r>
            <a:r>
              <a:rPr lang="en-US" altLang="ko-KR" dirty="0"/>
              <a:t>true</a:t>
            </a:r>
            <a:r>
              <a:rPr lang="ko-KR" altLang="en-US" dirty="0"/>
              <a:t>가 되면 </a:t>
            </a:r>
            <a:r>
              <a:rPr lang="en-US" altLang="ko-KR" dirty="0"/>
              <a:t>if </a:t>
            </a:r>
            <a:r>
              <a:rPr lang="ko-KR" altLang="en-US" dirty="0"/>
              <a:t>중괄호 내부를 실</a:t>
            </a:r>
            <a:endParaRPr lang="en-US" altLang="ko-KR" dirty="0"/>
          </a:p>
          <a:p>
            <a:pPr marL="268288" lvl="1" indent="0">
              <a:buNone/>
              <a:defRPr/>
            </a:pPr>
            <a:r>
              <a:rPr lang="ko-KR" altLang="en-US" dirty="0"/>
              <a:t>행하고</a:t>
            </a:r>
            <a:r>
              <a:rPr lang="en-US" altLang="ko-KR" dirty="0"/>
              <a:t>, false</a:t>
            </a:r>
            <a:r>
              <a:rPr lang="ko-KR" altLang="en-US" dirty="0"/>
              <a:t>가 되면 </a:t>
            </a:r>
            <a:r>
              <a:rPr lang="en-US" altLang="ko-KR" dirty="0"/>
              <a:t>else </a:t>
            </a:r>
            <a:r>
              <a:rPr lang="ko-KR" altLang="en-US" dirty="0"/>
              <a:t>중괄호 내부를 실행</a:t>
            </a:r>
            <a:endParaRPr lang="en-US" altLang="ko-KR" dirty="0"/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if-else </a:t>
            </a:r>
            <a:r>
              <a:rPr lang="en-US" altLang="ko-KR" dirty="0" err="1">
                <a:solidFill>
                  <a:srgbClr val="C00000"/>
                </a:solidFill>
              </a:rPr>
              <a:t>if-else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r>
              <a:rPr lang="en-US" altLang="ko-KR" dirty="0"/>
              <a:t>: if( </a:t>
            </a:r>
            <a:r>
              <a:rPr lang="ko-KR" altLang="en-US" dirty="0" err="1"/>
              <a:t>조건식</a:t>
            </a:r>
            <a:r>
              <a:rPr lang="en-US" altLang="ko-KR" dirty="0"/>
              <a:t>1 ) { … } else if( </a:t>
            </a:r>
            <a:r>
              <a:rPr lang="ko-KR" altLang="en-US" dirty="0" err="1"/>
              <a:t>조건식</a:t>
            </a:r>
            <a:r>
              <a:rPr lang="en-US" altLang="ko-KR" dirty="0"/>
              <a:t>2 ) { … } else { … }</a:t>
            </a:r>
            <a:r>
              <a:rPr lang="ko-KR" altLang="en-US" dirty="0"/>
              <a:t>를 말하며 </a:t>
            </a:r>
            <a:r>
              <a:rPr lang="ko-KR" altLang="en-US" dirty="0" err="1"/>
              <a:t>조건식</a:t>
            </a:r>
            <a:r>
              <a:rPr lang="en-US" altLang="ko-KR" dirty="0"/>
              <a:t>1</a:t>
            </a:r>
          </a:p>
          <a:p>
            <a:pPr marL="268288" lvl="1" indent="0">
              <a:buNone/>
              <a:defRPr/>
            </a:pPr>
            <a:r>
              <a:rPr lang="en-US" altLang="ko-KR" dirty="0"/>
              <a:t> </a:t>
            </a:r>
            <a:r>
              <a:rPr lang="ko-KR" altLang="en-US" dirty="0"/>
              <a:t>이 </a:t>
            </a:r>
            <a:r>
              <a:rPr lang="en-US" altLang="ko-KR" dirty="0"/>
              <a:t>true</a:t>
            </a:r>
            <a:r>
              <a:rPr lang="ko-KR" altLang="en-US" dirty="0"/>
              <a:t>가 되면 </a:t>
            </a:r>
            <a:r>
              <a:rPr lang="en-US" altLang="ko-KR" dirty="0"/>
              <a:t>if </a:t>
            </a:r>
            <a:r>
              <a:rPr lang="ko-KR" altLang="en-US" dirty="0"/>
              <a:t>중괄호 내부를 실행하고</a:t>
            </a:r>
            <a:r>
              <a:rPr lang="en-US" altLang="ko-KR" dirty="0"/>
              <a:t>, </a:t>
            </a:r>
            <a:r>
              <a:rPr lang="ko-KR" altLang="en-US" dirty="0" err="1"/>
              <a:t>조건식</a:t>
            </a:r>
            <a:r>
              <a:rPr lang="en-US" altLang="ko-KR" dirty="0"/>
              <a:t>2</a:t>
            </a:r>
            <a:r>
              <a:rPr lang="ko-KR" altLang="en-US" dirty="0"/>
              <a:t>가 </a:t>
            </a:r>
            <a:r>
              <a:rPr lang="en-US" altLang="ko-KR" dirty="0"/>
              <a:t>true</a:t>
            </a:r>
            <a:r>
              <a:rPr lang="ko-KR" altLang="en-US" dirty="0"/>
              <a:t>가 되면 </a:t>
            </a:r>
            <a:r>
              <a:rPr lang="en-US" altLang="ko-KR" dirty="0"/>
              <a:t>else if </a:t>
            </a:r>
            <a:r>
              <a:rPr lang="ko-KR" altLang="en-US" dirty="0"/>
              <a:t>중괄호 내부를 실</a:t>
            </a:r>
            <a:endParaRPr lang="en-US" altLang="ko-KR" dirty="0"/>
          </a:p>
          <a:p>
            <a:pPr marL="268288" lvl="1" indent="0">
              <a:buNone/>
              <a:defRPr/>
            </a:pPr>
            <a:r>
              <a:rPr lang="en-US" altLang="ko-KR" dirty="0"/>
              <a:t> </a:t>
            </a:r>
            <a:r>
              <a:rPr lang="ko-KR" altLang="en-US" dirty="0"/>
              <a:t>행한다</a:t>
            </a:r>
            <a:r>
              <a:rPr lang="en-US" altLang="ko-KR" dirty="0"/>
              <a:t>. </a:t>
            </a:r>
            <a:r>
              <a:rPr lang="ko-KR" altLang="en-US" dirty="0" err="1"/>
              <a:t>조건식</a:t>
            </a:r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ko-KR" altLang="en-US" dirty="0" err="1"/>
              <a:t>조건식</a:t>
            </a:r>
            <a:r>
              <a:rPr lang="en-US" altLang="ko-KR" dirty="0"/>
              <a:t>2</a:t>
            </a:r>
            <a:r>
              <a:rPr lang="ko-KR" altLang="en-US" dirty="0"/>
              <a:t>가 모두 </a:t>
            </a:r>
            <a:r>
              <a:rPr lang="en-US" altLang="ko-KR" dirty="0"/>
              <a:t>false</a:t>
            </a:r>
            <a:r>
              <a:rPr lang="ko-KR" altLang="en-US" dirty="0"/>
              <a:t>가 되면 </a:t>
            </a:r>
            <a:r>
              <a:rPr lang="en-US" altLang="ko-KR" dirty="0"/>
              <a:t>else </a:t>
            </a:r>
            <a:r>
              <a:rPr lang="ko-KR" altLang="en-US" dirty="0"/>
              <a:t>중괄호 내부가 실행된다</a:t>
            </a:r>
            <a:r>
              <a:rPr lang="en-US" altLang="ko-KR" dirty="0"/>
              <a:t>.</a:t>
            </a:r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en-US" altLang="ko-KR" dirty="0">
                <a:solidFill>
                  <a:srgbClr val="C00000"/>
                </a:solidFill>
              </a:rPr>
              <a:t>switch</a:t>
            </a:r>
            <a:r>
              <a:rPr lang="ko-KR" altLang="en-US" dirty="0">
                <a:solidFill>
                  <a:srgbClr val="C00000"/>
                </a:solidFill>
              </a:rPr>
              <a:t>문</a:t>
            </a:r>
            <a:r>
              <a:rPr lang="ko-KR" altLang="en-US" dirty="0"/>
              <a:t> </a:t>
            </a:r>
            <a:r>
              <a:rPr lang="en-US" altLang="ko-KR" dirty="0"/>
              <a:t>: switch( </a:t>
            </a:r>
            <a:r>
              <a:rPr lang="ko-KR" altLang="en-US" dirty="0"/>
              <a:t>변수 </a:t>
            </a:r>
            <a:r>
              <a:rPr lang="en-US" altLang="ko-KR" dirty="0"/>
              <a:t>) { case </a:t>
            </a:r>
            <a:r>
              <a:rPr lang="ko-KR" altLang="en-US" dirty="0"/>
              <a:t>값</a:t>
            </a:r>
            <a:r>
              <a:rPr lang="en-US" altLang="ko-KR" dirty="0"/>
              <a:t>1: … case </a:t>
            </a:r>
            <a:r>
              <a:rPr lang="ko-KR" altLang="en-US" dirty="0"/>
              <a:t>값</a:t>
            </a:r>
            <a:r>
              <a:rPr lang="en-US" altLang="ko-KR" dirty="0"/>
              <a:t>2: … default: … }</a:t>
            </a:r>
            <a:r>
              <a:rPr lang="ko-KR" altLang="en-US" dirty="0"/>
              <a:t>를 말하며 변수의 값이 값</a:t>
            </a:r>
            <a:r>
              <a:rPr lang="en-US" altLang="ko-KR" dirty="0"/>
              <a:t>1</a:t>
            </a:r>
            <a:r>
              <a:rPr lang="ko-KR" altLang="en-US" dirty="0"/>
              <a:t>이면 첫 번째 </a:t>
            </a:r>
            <a:r>
              <a:rPr lang="en-US" altLang="ko-KR" dirty="0"/>
              <a:t>case </a:t>
            </a:r>
            <a:r>
              <a:rPr lang="ko-KR" altLang="en-US" dirty="0"/>
              <a:t>코드를 실행하고</a:t>
            </a:r>
            <a:r>
              <a:rPr lang="en-US" altLang="ko-KR" dirty="0"/>
              <a:t>, </a:t>
            </a:r>
            <a:r>
              <a:rPr lang="ko-KR" altLang="en-US" dirty="0"/>
              <a:t>값</a:t>
            </a:r>
            <a:r>
              <a:rPr lang="en-US" altLang="ko-KR" dirty="0"/>
              <a:t>2</a:t>
            </a:r>
            <a:r>
              <a:rPr lang="ko-KR" altLang="en-US" dirty="0"/>
              <a:t>이면 두 번째 </a:t>
            </a:r>
            <a:r>
              <a:rPr lang="en-US" altLang="ko-KR" dirty="0"/>
              <a:t>case </a:t>
            </a:r>
            <a:r>
              <a:rPr lang="ko-KR" altLang="en-US" dirty="0"/>
              <a:t>코드를 실행한다</a:t>
            </a:r>
            <a:r>
              <a:rPr lang="en-US" altLang="ko-KR" dirty="0"/>
              <a:t>. </a:t>
            </a:r>
            <a:r>
              <a:rPr lang="ko-KR" altLang="en-US" dirty="0"/>
              <a:t>값</a:t>
            </a:r>
            <a:r>
              <a:rPr lang="en-US" altLang="ko-KR" dirty="0"/>
              <a:t>1</a:t>
            </a:r>
            <a:r>
              <a:rPr lang="ko-KR" altLang="en-US" dirty="0"/>
              <a:t>과 값</a:t>
            </a:r>
            <a:r>
              <a:rPr lang="en-US" altLang="ko-KR" dirty="0"/>
              <a:t>2</a:t>
            </a:r>
            <a:r>
              <a:rPr lang="ko-KR" altLang="en-US" dirty="0"/>
              <a:t>가 모두 아니면 </a:t>
            </a:r>
            <a:r>
              <a:rPr lang="en-US" altLang="ko-KR" dirty="0"/>
              <a:t>default </a:t>
            </a:r>
            <a:r>
              <a:rPr lang="ko-KR" altLang="en-US" dirty="0"/>
              <a:t>코드를 실행한다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75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pic>
        <p:nvPicPr>
          <p:cNvPr id="2048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2048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2048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17021</TotalTime>
  <Words>460</Words>
  <Application>Microsoft Office PowerPoint</Application>
  <PresentationFormat>화면 슬라이드 쇼(4:3)</PresentationFormat>
  <Paragraphs>61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돋움</vt:lpstr>
      <vt:lpstr>Verdana</vt:lpstr>
      <vt:lpstr>Wingdings</vt:lpstr>
      <vt:lpstr>나눔스퀘어OTF</vt:lpstr>
      <vt:lpstr>맑은 고딕</vt:lpstr>
      <vt:lpstr>Arial</vt:lpstr>
      <vt:lpstr>HY견고딕</vt:lpstr>
      <vt:lpstr>5_디자인 사용자 지정</vt:lpstr>
      <vt:lpstr>04-1. 조건문 : if문, switch문</vt:lpstr>
      <vt:lpstr>PowerPoint 프레젠테이션</vt:lpstr>
      <vt:lpstr>0. 시작하기 전에</vt:lpstr>
      <vt:lpstr>1. if문</vt:lpstr>
      <vt:lpstr>2. if-else문</vt:lpstr>
      <vt:lpstr>3. if-else if-else문</vt:lpstr>
      <vt:lpstr>4. swith문</vt:lpstr>
      <vt:lpstr>5. 키워드로 끝내는 핵심 포인트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신 용권</cp:lastModifiedBy>
  <cp:revision>2649</cp:revision>
  <dcterms:created xsi:type="dcterms:W3CDTF">2004-07-21T02:43:03Z</dcterms:created>
  <dcterms:modified xsi:type="dcterms:W3CDTF">2019-07-05T07:47:25Z</dcterms:modified>
</cp:coreProperties>
</file>